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64" r:id="rId3"/>
    <p:sldId id="26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4"/>
    <p:restoredTop sz="94615"/>
  </p:normalViewPr>
  <p:slideViewPr>
    <p:cSldViewPr snapToGrid="0" snapToObjects="1">
      <p:cViewPr>
        <p:scale>
          <a:sx n="70" d="100"/>
          <a:sy n="70" d="100"/>
        </p:scale>
        <p:origin x="192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. Oosterhoff" userId="2e7f08fd597d1d95" providerId="LiveId" clId="{2B67746C-F406-4D72-A192-81691A886F86}"/>
    <pc:docChg chg="undo custSel addSld modSld sldOrd">
      <pc:chgData name="M. Oosterhoff" userId="2e7f08fd597d1d95" providerId="LiveId" clId="{2B67746C-F406-4D72-A192-81691A886F86}" dt="2017-10-07T10:43:24.414" v="664" actId="1038"/>
      <pc:docMkLst>
        <pc:docMk/>
      </pc:docMkLst>
      <pc:sldChg chg="addSp delSp modSp">
        <pc:chgData name="M. Oosterhoff" userId="2e7f08fd597d1d95" providerId="LiveId" clId="{2B67746C-F406-4D72-A192-81691A886F86}" dt="2017-10-07T10:43:24.414" v="664" actId="1038"/>
        <pc:sldMkLst>
          <pc:docMk/>
          <pc:sldMk cId="1962173051" sldId="256"/>
        </pc:sldMkLst>
        <pc:spChg chg="del mod">
          <ac:chgData name="M. Oosterhoff" userId="2e7f08fd597d1d95" providerId="LiveId" clId="{2B67746C-F406-4D72-A192-81691A886F86}" dt="2017-10-07T10:17:45.295" v="10" actId="478"/>
          <ac:spMkLst>
            <pc:docMk/>
            <pc:sldMk cId="1962173051" sldId="256"/>
            <ac:spMk id="2" creationId="{00000000-0000-0000-0000-000000000000}"/>
          </ac:spMkLst>
        </pc:spChg>
        <pc:spChg chg="mod">
          <ac:chgData name="M. Oosterhoff" userId="2e7f08fd597d1d95" providerId="LiveId" clId="{2B67746C-F406-4D72-A192-81691A886F86}" dt="2017-10-07T10:22:17.181" v="133" actId="27636"/>
          <ac:spMkLst>
            <pc:docMk/>
            <pc:sldMk cId="1962173051" sldId="256"/>
            <ac:spMk id="3" creationId="{00000000-0000-0000-0000-000000000000}"/>
          </ac:spMkLst>
        </pc:spChg>
        <pc:spChg chg="add del mod">
          <ac:chgData name="M. Oosterhoff" userId="2e7f08fd597d1d95" providerId="LiveId" clId="{2B67746C-F406-4D72-A192-81691A886F86}" dt="2017-10-07T10:17:47.067" v="11" actId="478"/>
          <ac:spMkLst>
            <pc:docMk/>
            <pc:sldMk cId="1962173051" sldId="256"/>
            <ac:spMk id="5" creationId="{8FB55B43-F8D1-4395-B91D-EB3B5179A1BE}"/>
          </ac:spMkLst>
        </pc:spChg>
        <pc:picChg chg="add del mod">
          <ac:chgData name="M. Oosterhoff" userId="2e7f08fd597d1d95" providerId="LiveId" clId="{2B67746C-F406-4D72-A192-81691A886F86}" dt="2017-10-07T10:40:41.617" v="656"/>
          <ac:picMkLst>
            <pc:docMk/>
            <pc:sldMk cId="1962173051" sldId="256"/>
            <ac:picMk id="4" creationId="{87D447A4-8F8D-47DA-97C9-5392088416BF}"/>
          </ac:picMkLst>
        </pc:picChg>
        <pc:picChg chg="add del mod">
          <ac:chgData name="M. Oosterhoff" userId="2e7f08fd597d1d95" providerId="LiveId" clId="{2B67746C-F406-4D72-A192-81691A886F86}" dt="2017-10-07T10:40:25.839" v="649" actId="478"/>
          <ac:picMkLst>
            <pc:docMk/>
            <pc:sldMk cId="1962173051" sldId="256"/>
            <ac:picMk id="6" creationId="{33B9E607-A12A-4798-B4A0-F3818698C350}"/>
          </ac:picMkLst>
        </pc:picChg>
        <pc:picChg chg="add mod">
          <ac:chgData name="M. Oosterhoff" userId="2e7f08fd597d1d95" providerId="LiveId" clId="{2B67746C-F406-4D72-A192-81691A886F86}" dt="2017-10-07T10:43:24.414" v="664" actId="1038"/>
          <ac:picMkLst>
            <pc:docMk/>
            <pc:sldMk cId="1962173051" sldId="256"/>
            <ac:picMk id="7" creationId="{FE9DAA18-DCFF-4BC0-AA24-AA0D69273D6A}"/>
          </ac:picMkLst>
        </pc:picChg>
      </pc:sldChg>
      <pc:sldChg chg="addSp delSp modSp">
        <pc:chgData name="M. Oosterhoff" userId="2e7f08fd597d1d95" providerId="LiveId" clId="{2B67746C-F406-4D72-A192-81691A886F86}" dt="2017-10-07T10:19:25.871" v="13" actId="14100"/>
        <pc:sldMkLst>
          <pc:docMk/>
          <pc:sldMk cId="866007923" sldId="257"/>
        </pc:sldMkLst>
        <pc:picChg chg="add del mod">
          <ac:chgData name="M. Oosterhoff" userId="2e7f08fd597d1d95" providerId="LiveId" clId="{2B67746C-F406-4D72-A192-81691A886F86}" dt="2017-10-07T10:19:25.871" v="13" actId="14100"/>
          <ac:picMkLst>
            <pc:docMk/>
            <pc:sldMk cId="866007923" sldId="257"/>
            <ac:picMk id="5" creationId="{A913C5CD-C493-4F3D-A7A3-B91A1EB1D2A4}"/>
          </ac:picMkLst>
        </pc:picChg>
      </pc:sldChg>
      <pc:sldChg chg="modSp add ord">
        <pc:chgData name="M. Oosterhoff" userId="2e7f08fd597d1d95" providerId="LiveId" clId="{2B67746C-F406-4D72-A192-81691A886F86}" dt="2017-10-07T10:26:26.376" v="599" actId="404"/>
        <pc:sldMkLst>
          <pc:docMk/>
          <pc:sldMk cId="378602245" sldId="259"/>
        </pc:sldMkLst>
        <pc:spChg chg="mod">
          <ac:chgData name="M. Oosterhoff" userId="2e7f08fd597d1d95" providerId="LiveId" clId="{2B67746C-F406-4D72-A192-81691A886F86}" dt="2017-10-07T10:21:09.849" v="72" actId="20577"/>
          <ac:spMkLst>
            <pc:docMk/>
            <pc:sldMk cId="378602245" sldId="259"/>
            <ac:spMk id="2" creationId="{9B62882C-2A7E-4247-A944-F622BD0A88AC}"/>
          </ac:spMkLst>
        </pc:spChg>
        <pc:spChg chg="mod">
          <ac:chgData name="M. Oosterhoff" userId="2e7f08fd597d1d95" providerId="LiveId" clId="{2B67746C-F406-4D72-A192-81691A886F86}" dt="2017-10-07T10:26:26.376" v="599" actId="404"/>
          <ac:spMkLst>
            <pc:docMk/>
            <pc:sldMk cId="378602245" sldId="259"/>
            <ac:spMk id="3" creationId="{508B2133-BA2B-4E20-A498-96A831450524}"/>
          </ac:spMkLst>
        </pc:spChg>
      </pc:sldChg>
      <pc:sldChg chg="addSp delSp modSp add">
        <pc:chgData name="M. Oosterhoff" userId="2e7f08fd597d1d95" providerId="LiveId" clId="{2B67746C-F406-4D72-A192-81691A886F86}" dt="2017-10-07T10:36:32.426" v="648" actId="14100"/>
        <pc:sldMkLst>
          <pc:docMk/>
          <pc:sldMk cId="1252972970" sldId="260"/>
        </pc:sldMkLst>
        <pc:spChg chg="mod">
          <ac:chgData name="M. Oosterhoff" userId="2e7f08fd597d1d95" providerId="LiveId" clId="{2B67746C-F406-4D72-A192-81691A886F86}" dt="2017-10-07T10:21:34.961" v="93" actId="20577"/>
          <ac:spMkLst>
            <pc:docMk/>
            <pc:sldMk cId="1252972970" sldId="260"/>
            <ac:spMk id="2" creationId="{FB978AA1-8A0F-4CA0-9406-6E78E80F801E}"/>
          </ac:spMkLst>
        </pc:spChg>
        <pc:spChg chg="add del mod">
          <ac:chgData name="M. Oosterhoff" userId="2e7f08fd597d1d95" providerId="LiveId" clId="{2B67746C-F406-4D72-A192-81691A886F86}" dt="2017-10-07T10:36:29.701" v="647" actId="27636"/>
          <ac:spMkLst>
            <pc:docMk/>
            <pc:sldMk cId="1252972970" sldId="260"/>
            <ac:spMk id="3" creationId="{955B5EDC-384A-493E-8FDE-589B0D76FB42}"/>
          </ac:spMkLst>
        </pc:spChg>
        <pc:spChg chg="add del mod">
          <ac:chgData name="M. Oosterhoff" userId="2e7f08fd597d1d95" providerId="LiveId" clId="{2B67746C-F406-4D72-A192-81691A886F86}" dt="2017-10-07T10:23:57.591" v="373" actId="14100"/>
          <ac:spMkLst>
            <pc:docMk/>
            <pc:sldMk cId="1252972970" sldId="260"/>
            <ac:spMk id="4" creationId="{8919D354-7EE2-4633-A562-3F1E0F128DE3}"/>
          </ac:spMkLst>
        </pc:spChg>
        <pc:picChg chg="add del mod">
          <ac:chgData name="M. Oosterhoff" userId="2e7f08fd597d1d95" providerId="LiveId" clId="{2B67746C-F406-4D72-A192-81691A886F86}" dt="2017-10-07T10:35:06.362" v="636" actId="478"/>
          <ac:picMkLst>
            <pc:docMk/>
            <pc:sldMk cId="1252972970" sldId="260"/>
            <ac:picMk id="6" creationId="{AC150046-8E1F-4B0E-B307-ECFA70FFE2EE}"/>
          </ac:picMkLst>
        </pc:picChg>
        <pc:picChg chg="add mod">
          <ac:chgData name="M. Oosterhoff" userId="2e7f08fd597d1d95" providerId="LiveId" clId="{2B67746C-F406-4D72-A192-81691A886F86}" dt="2017-10-07T10:36:32.426" v="648" actId="14100"/>
          <ac:picMkLst>
            <pc:docMk/>
            <pc:sldMk cId="1252972970" sldId="260"/>
            <ac:picMk id="8" creationId="{85F716B0-D6B7-48EC-ABC6-78E4ADF7DF53}"/>
          </ac:picMkLst>
        </pc:picChg>
        <pc:picChg chg="add del mod">
          <ac:chgData name="M. Oosterhoff" userId="2e7f08fd597d1d95" providerId="LiveId" clId="{2B67746C-F406-4D72-A192-81691A886F86}" dt="2017-10-07T10:30:10.788" v="633" actId="478"/>
          <ac:picMkLst>
            <pc:docMk/>
            <pc:sldMk cId="1252972970" sldId="260"/>
            <ac:picMk id="2050" creationId="{3F380901-D3A3-4E9D-AF1B-BE48400CCF9C}"/>
          </ac:picMkLst>
        </pc:picChg>
      </pc:sldChg>
      <pc:sldChg chg="addSp modSp add">
        <pc:chgData name="M. Oosterhoff" userId="2e7f08fd597d1d95" providerId="LiveId" clId="{2B67746C-F406-4D72-A192-81691A886F86}" dt="2017-10-07T10:29:01.720" v="628" actId="1076"/>
        <pc:sldMkLst>
          <pc:docMk/>
          <pc:sldMk cId="389420268" sldId="261"/>
        </pc:sldMkLst>
        <pc:spChg chg="mod">
          <ac:chgData name="M. Oosterhoff" userId="2e7f08fd597d1d95" providerId="LiveId" clId="{2B67746C-F406-4D72-A192-81691A886F86}" dt="2017-10-07T10:21:47.378" v="115" actId="20577"/>
          <ac:spMkLst>
            <pc:docMk/>
            <pc:sldMk cId="389420268" sldId="261"/>
            <ac:spMk id="2" creationId="{46575850-A2D0-44F7-8F99-660D1A1B124A}"/>
          </ac:spMkLst>
        </pc:spChg>
        <pc:spChg chg="mod">
          <ac:chgData name="M. Oosterhoff" userId="2e7f08fd597d1d95" providerId="LiveId" clId="{2B67746C-F406-4D72-A192-81691A886F86}" dt="2017-10-07T10:24:54.143" v="396" actId="20577"/>
          <ac:spMkLst>
            <pc:docMk/>
            <pc:sldMk cId="389420268" sldId="261"/>
            <ac:spMk id="3" creationId="{72843057-0251-4274-B980-81B76399DE11}"/>
          </ac:spMkLst>
        </pc:spChg>
        <pc:picChg chg="add mod">
          <ac:chgData name="M. Oosterhoff" userId="2e7f08fd597d1d95" providerId="LiveId" clId="{2B67746C-F406-4D72-A192-81691A886F86}" dt="2017-10-07T10:29:01.720" v="628" actId="1076"/>
          <ac:picMkLst>
            <pc:docMk/>
            <pc:sldMk cId="389420268" sldId="261"/>
            <ac:picMk id="5" creationId="{21ED70B7-73DF-439A-B263-EFE998212A70}"/>
          </ac:picMkLst>
        </pc:picChg>
      </pc:sldChg>
      <pc:sldChg chg="addSp delSp modSp add">
        <pc:chgData name="M. Oosterhoff" userId="2e7f08fd597d1d95" providerId="LiveId" clId="{2B67746C-F406-4D72-A192-81691A886F86}" dt="2017-10-07T10:27:19.927" v="622" actId="20577"/>
        <pc:sldMkLst>
          <pc:docMk/>
          <pc:sldMk cId="222939437" sldId="262"/>
        </pc:sldMkLst>
        <pc:spChg chg="mod">
          <ac:chgData name="M. Oosterhoff" userId="2e7f08fd597d1d95" providerId="LiveId" clId="{2B67746C-F406-4D72-A192-81691A886F86}" dt="2017-10-07T10:26:41.835" v="600" actId="20577"/>
          <ac:spMkLst>
            <pc:docMk/>
            <pc:sldMk cId="222939437" sldId="262"/>
            <ac:spMk id="2" creationId="{CE870BA7-F3EE-4CDF-B27E-E96A2D48D27F}"/>
          </ac:spMkLst>
        </pc:spChg>
        <pc:spChg chg="mod">
          <ac:chgData name="M. Oosterhoff" userId="2e7f08fd597d1d95" providerId="LiveId" clId="{2B67746C-F406-4D72-A192-81691A886F86}" dt="2017-10-07T10:27:19.927" v="622" actId="20577"/>
          <ac:spMkLst>
            <pc:docMk/>
            <pc:sldMk cId="222939437" sldId="262"/>
            <ac:spMk id="3" creationId="{E4C2F9CB-BEEC-42F4-BCF2-8DB90EA6BDB0}"/>
          </ac:spMkLst>
        </pc:spChg>
        <pc:spChg chg="add del">
          <ac:chgData name="M. Oosterhoff" userId="2e7f08fd597d1d95" providerId="LiveId" clId="{2B67746C-F406-4D72-A192-81691A886F86}" dt="2017-10-07T10:26:54.302" v="604" actId="478"/>
          <ac:spMkLst>
            <pc:docMk/>
            <pc:sldMk cId="222939437" sldId="262"/>
            <ac:spMk id="4" creationId="{DDC9A51B-DE65-4289-9108-823318A07757}"/>
          </ac:spMkLst>
        </pc:spChg>
        <pc:picChg chg="add del">
          <ac:chgData name="M. Oosterhoff" userId="2e7f08fd597d1d95" providerId="LiveId" clId="{2B67746C-F406-4D72-A192-81691A886F86}" dt="2017-10-07T10:26:52.382" v="603" actId="20577"/>
          <ac:picMkLst>
            <pc:docMk/>
            <pc:sldMk cId="222939437" sldId="262"/>
            <ac:picMk id="1026" creationId="{6A01069C-6F67-45F9-81E8-A9E8EC5555BB}"/>
          </ac:picMkLst>
        </pc:picChg>
        <pc:picChg chg="add mod">
          <ac:chgData name="M. Oosterhoff" userId="2e7f08fd597d1d95" providerId="LiveId" clId="{2B67746C-F406-4D72-A192-81691A886F86}" dt="2017-10-07T10:27:01.471" v="606" actId="1076"/>
          <ac:picMkLst>
            <pc:docMk/>
            <pc:sldMk cId="222939437" sldId="262"/>
            <ac:picMk id="1028" creationId="{276022D3-75C6-4A10-BD56-D0D590F5C9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0CC75-D94A-6849-A891-EDD54BB1F7D3}" type="datetimeFigureOut">
              <a:rPr lang="nl-NL" smtClean="0"/>
              <a:t>15-11-17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Klikken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B2731-DDFD-7B41-94F9-BBAD054E8A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558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A03A888-E872-8744-891C-BBF0D48A69E3}" type="datetimeFigureOut">
              <a:rPr lang="nl-NL" smtClean="0"/>
              <a:t>15-11-17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B4BBB8-05BB-A047-92E2-FA5AFCBEAE9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901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A888-E872-8744-891C-BBF0D48A69E3}" type="datetimeFigureOut">
              <a:rPr lang="nl-NL" smtClean="0"/>
              <a:t>15-11-17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BBB8-05BB-A047-92E2-FA5AFCBEAE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41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A888-E872-8744-891C-BBF0D48A69E3}" type="datetimeFigureOut">
              <a:rPr lang="nl-NL" smtClean="0"/>
              <a:t>15-11-17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BBB8-05BB-A047-92E2-FA5AFCBEAE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079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A888-E872-8744-891C-BBF0D48A69E3}" type="datetimeFigureOut">
              <a:rPr lang="nl-NL" smtClean="0"/>
              <a:t>15-11-17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BBB8-05BB-A047-92E2-FA5AFCBEAE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42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A03A888-E872-8744-891C-BBF0D48A69E3}" type="datetimeFigureOut">
              <a:rPr lang="nl-NL" smtClean="0"/>
              <a:t>15-11-17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FB4BBB8-05BB-A047-92E2-FA5AFCBEAE96}" type="slidenum">
              <a:rPr lang="nl-NL" smtClean="0"/>
              <a:t>‹nr.›</a:t>
            </a:fld>
            <a:endParaRPr lang="nl-N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77021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A888-E872-8744-891C-BBF0D48A69E3}" type="datetimeFigureOut">
              <a:rPr lang="nl-NL" smtClean="0"/>
              <a:t>15-11-17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BBB8-05BB-A047-92E2-FA5AFCBEAE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4708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A888-E872-8744-891C-BBF0D48A69E3}" type="datetimeFigureOut">
              <a:rPr lang="nl-NL" smtClean="0"/>
              <a:t>15-11-17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BBB8-05BB-A047-92E2-FA5AFCBEAE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3077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A888-E872-8744-891C-BBF0D48A69E3}" type="datetimeFigureOut">
              <a:rPr lang="nl-NL" smtClean="0"/>
              <a:t>15-11-17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BBB8-05BB-A047-92E2-FA5AFCBEAE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90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A888-E872-8744-891C-BBF0D48A69E3}" type="datetimeFigureOut">
              <a:rPr lang="nl-NL" smtClean="0"/>
              <a:t>15-11-17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4BBB8-05BB-A047-92E2-FA5AFCBEAE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46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A03A888-E872-8744-891C-BBF0D48A69E3}" type="datetimeFigureOut">
              <a:rPr lang="nl-NL" smtClean="0"/>
              <a:t>15-11-17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FB4BBB8-05BB-A047-92E2-FA5AFCBEAE9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44223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A03A888-E872-8744-891C-BBF0D48A69E3}" type="datetimeFigureOut">
              <a:rPr lang="nl-NL" smtClean="0"/>
              <a:t>15-11-17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FB4BBB8-05BB-A047-92E2-FA5AFCBEAE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17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A03A888-E872-8744-891C-BBF0D48A69E3}" type="datetimeFigureOut">
              <a:rPr lang="nl-NL" smtClean="0"/>
              <a:t>15-11-17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FB4BBB8-05BB-A047-92E2-FA5AFCBEAE9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367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hyperlink" Target="https://padlet.com/moosterhoff/projectwe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215045" y="5991726"/>
            <a:ext cx="8045373" cy="729749"/>
          </a:xfrm>
        </p:spPr>
        <p:txBody>
          <a:bodyPr>
            <a:normAutofit/>
          </a:bodyPr>
          <a:lstStyle/>
          <a:p>
            <a:r>
              <a:rPr lang="nl-NL" sz="2400" b="0" dirty="0" smtClean="0"/>
              <a:t>Hoe logt een leerling in in Peppels?</a:t>
            </a:r>
            <a:endParaRPr lang="nl-NL" sz="2400" dirty="0"/>
          </a:p>
        </p:txBody>
      </p:sp>
      <p:pic>
        <p:nvPicPr>
          <p:cNvPr id="7" name="Afbeelding 6" descr="Afbeelding met tekst&#10;&#10;Beschrijving is gegenereerd met hoge betrouwbaarheid">
            <a:extLst>
              <a:ext uri="{FF2B5EF4-FFF2-40B4-BE49-F238E27FC236}">
                <a16:creationId xmlns="" xmlns:a16="http://schemas.microsoft.com/office/drawing/2014/main" id="{FE9DAA18-DCFF-4BC0-AA24-AA0D69273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840" y="963564"/>
            <a:ext cx="2839213" cy="2691574"/>
          </a:xfrm>
          <a:prstGeom prst="rect">
            <a:avLst/>
          </a:prstGeom>
        </p:spPr>
      </p:pic>
      <p:pic>
        <p:nvPicPr>
          <p:cNvPr id="4" name="Picture 4" descr="Afbeeldingsresultaat voor peppels">
            <a:extLst>
              <a:ext uri="{FF2B5EF4-FFF2-40B4-BE49-F238E27FC236}">
                <a16:creationId xmlns="" xmlns:a16="http://schemas.microsoft.com/office/drawing/2014/main" id="{276022D3-75C6-4A10-BD56-D0D590F5C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131" y="3934906"/>
            <a:ext cx="3505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1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23470" r="70891" b="27769"/>
          <a:stretch/>
        </p:blipFill>
        <p:spPr>
          <a:xfrm>
            <a:off x="1251678" y="0"/>
            <a:ext cx="4513018" cy="4708787"/>
          </a:xfrm>
        </p:spPr>
      </p:pic>
      <p:sp>
        <p:nvSpPr>
          <p:cNvPr id="5" name="Rechthoek 4"/>
          <p:cNvSpPr/>
          <p:nvPr/>
        </p:nvSpPr>
        <p:spPr>
          <a:xfrm>
            <a:off x="3508187" y="600165"/>
            <a:ext cx="1738132" cy="1796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5217213" y="2721263"/>
            <a:ext cx="316214" cy="335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6308035" y="1"/>
            <a:ext cx="4947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3600" dirty="0" smtClean="0"/>
              <a:t>Klik op </a:t>
            </a:r>
            <a:r>
              <a:rPr lang="nl-NL" sz="3600" b="1" dirty="0" smtClean="0"/>
              <a:t>ELO</a:t>
            </a:r>
          </a:p>
          <a:p>
            <a:pPr marL="342900" indent="-342900">
              <a:buAutoNum type="arabicPeriod"/>
            </a:pPr>
            <a:r>
              <a:rPr lang="nl-NL" sz="3600" dirty="0" smtClean="0"/>
              <a:t>Klik op </a:t>
            </a:r>
            <a:r>
              <a:rPr lang="nl-NL" sz="3600" b="1" dirty="0" smtClean="0"/>
              <a:t>Bronnen</a:t>
            </a:r>
          </a:p>
          <a:p>
            <a:pPr marL="342900" indent="-342900">
              <a:buAutoNum type="arabicPeriod"/>
            </a:pPr>
            <a:r>
              <a:rPr lang="nl-NL" sz="3600" dirty="0" smtClean="0"/>
              <a:t>Klik op </a:t>
            </a:r>
            <a:r>
              <a:rPr lang="nl-NL" sz="3600" b="1" dirty="0" smtClean="0"/>
              <a:t>Kennisnet</a:t>
            </a:r>
            <a:endParaRPr lang="nl-NL" sz="3600" dirty="0" smtClean="0"/>
          </a:p>
          <a:p>
            <a:pPr marL="342900" indent="-342900">
              <a:buAutoNum type="arabicPeriod"/>
            </a:pPr>
            <a:r>
              <a:rPr lang="nl-NL" sz="3600" dirty="0" smtClean="0"/>
              <a:t>Klik op </a:t>
            </a:r>
            <a:r>
              <a:rPr lang="nl-NL" sz="3600" b="1" dirty="0" smtClean="0"/>
              <a:t>Peppels</a:t>
            </a:r>
            <a:endParaRPr lang="nl-NL" sz="3600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25" y="2397033"/>
            <a:ext cx="2497928" cy="315928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882" y="3343588"/>
            <a:ext cx="3171060" cy="79276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1251678" y="4802835"/>
            <a:ext cx="3900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5. Vul gegevens in. </a:t>
            </a:r>
            <a:endParaRPr lang="nl-NL" sz="4000" dirty="0"/>
          </a:p>
        </p:txBody>
      </p:sp>
      <p:sp>
        <p:nvSpPr>
          <p:cNvPr id="11" name="Tekstvak 10"/>
          <p:cNvSpPr txBox="1"/>
          <p:nvPr/>
        </p:nvSpPr>
        <p:spPr>
          <a:xfrm>
            <a:off x="1251678" y="5604769"/>
            <a:ext cx="58741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/>
              <a:t>6. Klik op </a:t>
            </a:r>
            <a:r>
              <a:rPr lang="nl-NL" sz="4000" b="1" dirty="0" smtClean="0"/>
              <a:t>werkomgeving</a:t>
            </a:r>
            <a:r>
              <a:rPr lang="nl-NL" sz="4000" dirty="0" smtClean="0"/>
              <a:t>.</a:t>
            </a:r>
          </a:p>
          <a:p>
            <a:endParaRPr lang="nl-NL" sz="4000" dirty="0"/>
          </a:p>
        </p:txBody>
      </p:sp>
      <p:pic>
        <p:nvPicPr>
          <p:cNvPr id="12" name="Afbeelding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636" y="5398329"/>
            <a:ext cx="4349306" cy="1404557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1251678" y="6220322"/>
            <a:ext cx="57400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/>
              <a:t>7. Selecteer projectweken. </a:t>
            </a:r>
          </a:p>
        </p:txBody>
      </p:sp>
    </p:spTree>
    <p:extLst>
      <p:ext uri="{BB962C8B-B14F-4D97-AF65-F5344CB8AC3E}">
        <p14:creationId xmlns:p14="http://schemas.microsoft.com/office/powerpoint/2010/main" val="197327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Left scallop edge">
            <a:extLst>
              <a:ext uri="{FF2B5EF4-FFF2-40B4-BE49-F238E27FC236}">
                <a16:creationId xmlns:a16="http://schemas.microsoft.com/office/drawing/2014/main" xmlns="" id="{DD0AEE21-CF4B-4395-A100-EFB0EB9951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 title="right edge border">
            <a:extLst>
              <a:ext uri="{FF2B5EF4-FFF2-40B4-BE49-F238E27FC236}">
                <a16:creationId xmlns:a16="http://schemas.microsoft.com/office/drawing/2014/main" xmlns="" id="{9F8DBD9A-1B56-4D4B-856B-89CC682C6B2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62570FE-8E1C-4A25-8827-8928189FADB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40B24BC-917F-49C2-B8AA-C569A400B94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b="7719"/>
          <a:stretch/>
        </p:blipFill>
        <p:spPr>
          <a:xfrm>
            <a:off x="954920" y="1192375"/>
            <a:ext cx="5442260" cy="5022159"/>
          </a:xfrm>
          <a:prstGeom prst="rect">
            <a:avLst/>
          </a:prstGeom>
        </p:spPr>
      </p:pic>
      <p:sp>
        <p:nvSpPr>
          <p:cNvPr id="17" name="Freeform 6" title="Left scallop edge">
            <a:extLst>
              <a:ext uri="{FF2B5EF4-FFF2-40B4-BE49-F238E27FC236}">
                <a16:creationId xmlns:a16="http://schemas.microsoft.com/office/drawing/2014/main" xmlns="" id="{39F7F083-7C2B-4120-9960-D77AB2863B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ekstvak 1"/>
          <p:cNvSpPr txBox="1"/>
          <p:nvPr/>
        </p:nvSpPr>
        <p:spPr>
          <a:xfrm>
            <a:off x="1529291" y="859536"/>
            <a:ext cx="936653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hlinkClick r:id="rId3"/>
              </a:rPr>
              <a:t>https://</a:t>
            </a:r>
            <a:r>
              <a:rPr lang="nl-NL" sz="4000" dirty="0" smtClean="0">
                <a:hlinkClick r:id="rId3"/>
              </a:rPr>
              <a:t>padlet.com/moosterhoff/projectweek</a:t>
            </a:r>
            <a:endParaRPr lang="nl-NL" sz="4000" dirty="0" smtClean="0"/>
          </a:p>
          <a:p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33611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Aangepast 1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D54D1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454</TotalTime>
  <Words>40</Words>
  <Application>Microsoft Macintosh PowerPoint</Application>
  <PresentationFormat>Breedbeeld</PresentationFormat>
  <Paragraphs>9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Calibri</vt:lpstr>
      <vt:lpstr>Gill Sans MT</vt:lpstr>
      <vt:lpstr>Impact</vt:lpstr>
      <vt:lpstr>Arial</vt:lpstr>
      <vt:lpstr>Badge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M. Oosterhoff</dc:creator>
  <cp:lastModifiedBy>M. Oosterhoff</cp:lastModifiedBy>
  <cp:revision>20</cp:revision>
  <dcterms:created xsi:type="dcterms:W3CDTF">2017-09-26T14:28:29Z</dcterms:created>
  <dcterms:modified xsi:type="dcterms:W3CDTF">2017-11-15T09:51:59Z</dcterms:modified>
</cp:coreProperties>
</file>